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6"/>
  </p:notesMasterIdLst>
  <p:sldIdLst>
    <p:sldId id="305" r:id="rId2"/>
    <p:sldId id="311" r:id="rId3"/>
    <p:sldId id="310" r:id="rId4"/>
    <p:sldId id="301" r:id="rId5"/>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9E58"/>
    <a:srgbClr val="259E53"/>
    <a:srgbClr val="1654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87" autoAdjust="0"/>
    <p:restoredTop sz="94789" autoAdjust="0"/>
  </p:normalViewPr>
  <p:slideViewPr>
    <p:cSldViewPr>
      <p:cViewPr varScale="1">
        <p:scale>
          <a:sx n="65" d="100"/>
          <a:sy n="65" d="100"/>
        </p:scale>
        <p:origin x="1080" y="60"/>
      </p:cViewPr>
      <p:guideLst>
        <p:guide orient="horz" pos="2160"/>
        <p:guide pos="2880"/>
      </p:guideLst>
    </p:cSldViewPr>
  </p:slideViewPr>
  <p:outlineViewPr>
    <p:cViewPr>
      <p:scale>
        <a:sx n="33" d="100"/>
        <a:sy n="33" d="100"/>
      </p:scale>
      <p:origin x="12"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4" y="0"/>
            <a:ext cx="2918831" cy="493316"/>
          </a:xfrm>
          <a:prstGeom prst="rect">
            <a:avLst/>
          </a:prstGeom>
        </p:spPr>
        <p:txBody>
          <a:bodyPr vert="horz" lIns="90644" tIns="45322" rIns="90644" bIns="45322" rtlCol="0"/>
          <a:lstStyle>
            <a:lvl1pPr algn="r">
              <a:defRPr sz="1200"/>
            </a:lvl1pPr>
          </a:lstStyle>
          <a:p>
            <a:fld id="{90C1A1BA-84E3-42A9-9947-44E161CAFAE2}" type="datetimeFigureOut">
              <a:rPr kumimoji="1" lang="ja-JP" altLang="en-US" smtClean="0"/>
              <a:t>2023/6/22</a:t>
            </a:fld>
            <a:endParaRPr kumimoji="1" lang="ja-JP" altLang="en-US"/>
          </a:p>
        </p:txBody>
      </p:sp>
      <p:sp>
        <p:nvSpPr>
          <p:cNvPr id="4" name="スライド イメージ プレースホルダー 3"/>
          <p:cNvSpPr>
            <a:spLocks noGrp="1" noRot="1" noChangeAspect="1"/>
          </p:cNvSpPr>
          <p:nvPr>
            <p:ph type="sldImg" idx="2"/>
          </p:nvPr>
        </p:nvSpPr>
        <p:spPr>
          <a:xfrm>
            <a:off x="903288" y="741363"/>
            <a:ext cx="4929187" cy="3697287"/>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0644" tIns="45322" rIns="90644" bIns="4532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4" y="9371285"/>
            <a:ext cx="2918831" cy="493316"/>
          </a:xfrm>
          <a:prstGeom prst="rect">
            <a:avLst/>
          </a:prstGeom>
        </p:spPr>
        <p:txBody>
          <a:bodyPr vert="horz" lIns="90644" tIns="45322" rIns="90644" bIns="45322" rtlCol="0" anchor="b"/>
          <a:lstStyle>
            <a:lvl1pPr algn="r">
              <a:defRPr sz="1200"/>
            </a:lvl1pPr>
          </a:lstStyle>
          <a:p>
            <a:fld id="{D15FA5BC-3C9F-41F4-BE49-B5BC0655F2BC}" type="slidenum">
              <a:rPr kumimoji="1" lang="ja-JP" altLang="en-US" smtClean="0"/>
              <a:t>‹#›</a:t>
            </a:fld>
            <a:endParaRPr kumimoji="1" lang="ja-JP" altLang="en-US"/>
          </a:p>
        </p:txBody>
      </p:sp>
    </p:spTree>
    <p:extLst>
      <p:ext uri="{BB962C8B-B14F-4D97-AF65-F5344CB8AC3E}">
        <p14:creationId xmlns:p14="http://schemas.microsoft.com/office/powerpoint/2010/main" val="296651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lvl1pPr>
              <a:defRPr>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メイリオ" panose="020B0604030504040204" pitchFamily="50" charset="-128"/>
                <a:ea typeface="メイリオ" panose="020B0604030504040204" pitchFamily="50" charset="-128"/>
                <a:cs typeface="メイリオ" panose="020B0604030504040204" pitchFamily="50" charset="-128"/>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cs typeface="メイリオ" panose="020B0604030504040204" pitchFamily="50" charset="-128"/>
              </a:defRPr>
            </a:lvl1pPr>
          </a:lstStyle>
          <a:p>
            <a:fld id="{82A1C641-4A2D-49C9-8E7A-B06C361A0A7A}" type="datetime1">
              <a:rPr lang="ja-JP" altLang="en-US" smtClean="0"/>
              <a:t>2023/6/22</a:t>
            </a:fld>
            <a:endParaRPr lang="ja-JP" altLang="en-US"/>
          </a:p>
        </p:txBody>
      </p:sp>
      <p:sp>
        <p:nvSpPr>
          <p:cNvPr id="5" name="フッター プレースホルダー 4"/>
          <p:cNvSpPr>
            <a:spLocks noGrp="1"/>
          </p:cNvSpPr>
          <p:nvPr>
            <p:ph type="ftr" sz="quarter" idx="11"/>
          </p:nvPr>
        </p:nvSpPr>
        <p:spPr/>
        <p:txBody>
          <a:bodyPr/>
          <a:lstStyle>
            <a:lvl1pPr>
              <a:defRPr>
                <a:latin typeface="メイリオ" panose="020B0604030504040204" pitchFamily="50" charset="-128"/>
                <a:ea typeface="メイリオ" panose="020B0604030504040204" pitchFamily="50" charset="-128"/>
                <a:cs typeface="メイリオ" panose="020B0604030504040204" pitchFamily="50" charset="-128"/>
              </a:defRPr>
            </a:lvl1pPr>
          </a:lstStyle>
          <a:p>
            <a:endParaRPr lang="ja-JP" altLang="en-US"/>
          </a:p>
        </p:txBody>
      </p:sp>
      <p:sp>
        <p:nvSpPr>
          <p:cNvPr id="6" name="スライド番号プレースホルダー 5"/>
          <p:cNvSpPr>
            <a:spLocks noGrp="1"/>
          </p:cNvSpPr>
          <p:nvPr>
            <p:ph type="sldNum" sz="quarter" idx="12"/>
          </p:nvPr>
        </p:nvSpPr>
        <p:spPr/>
        <p:txBody>
          <a:bodyPr/>
          <a:lstStyle>
            <a:lvl1pPr>
              <a:defRPr>
                <a:latin typeface="メイリオ" panose="020B0604030504040204" pitchFamily="50" charset="-128"/>
                <a:ea typeface="メイリオ" panose="020B0604030504040204" pitchFamily="50" charset="-128"/>
                <a:cs typeface="メイリオ" panose="020B0604030504040204" pitchFamily="50" charset="-128"/>
              </a:defRPr>
            </a:lvl1pPr>
          </a:lstStyle>
          <a:p>
            <a:fld id="{2B573624-9676-401E-A4F8-639460B6B7DA}" type="slidenum">
              <a:rPr lang="ja-JP" altLang="en-US" smtClean="0"/>
              <a:pPr/>
              <a:t>‹#›</a:t>
            </a:fld>
            <a:endParaRPr lang="ja-JP" altLang="en-US"/>
          </a:p>
        </p:txBody>
      </p:sp>
    </p:spTree>
    <p:extLst>
      <p:ext uri="{BB962C8B-B14F-4D97-AF65-F5344CB8AC3E}">
        <p14:creationId xmlns:p14="http://schemas.microsoft.com/office/powerpoint/2010/main" val="3998048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049D09D-4B52-4FB3-BF27-388C9EA87C1A}" type="datetime1">
              <a:rPr kumimoji="1" lang="ja-JP" altLang="en-US" smtClean="0"/>
              <a:t>2023/6/22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73624-9676-401E-A4F8-639460B6B7DA}" type="slidenum">
              <a:rPr kumimoji="1" lang="ja-JP" altLang="en-US" smtClean="0"/>
              <a:t>‹#›</a:t>
            </a:fld>
            <a:endParaRPr kumimoji="1" lang="ja-JP" altLang="en-US"/>
          </a:p>
        </p:txBody>
      </p:sp>
    </p:spTree>
    <p:extLst>
      <p:ext uri="{BB962C8B-B14F-4D97-AF65-F5344CB8AC3E}">
        <p14:creationId xmlns:p14="http://schemas.microsoft.com/office/powerpoint/2010/main" val="392378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E120BB1-CC66-490F-9C6C-41DDA38458F3}" type="datetime1">
              <a:rPr kumimoji="1" lang="ja-JP" altLang="en-US" smtClean="0"/>
              <a:t>2023/6/22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73624-9676-401E-A4F8-639460B6B7DA}" type="slidenum">
              <a:rPr kumimoji="1" lang="ja-JP" altLang="en-US" smtClean="0"/>
              <a:t>‹#›</a:t>
            </a:fld>
            <a:endParaRPr kumimoji="1" lang="ja-JP" altLang="en-US"/>
          </a:p>
        </p:txBody>
      </p:sp>
    </p:spTree>
    <p:extLst>
      <p:ext uri="{BB962C8B-B14F-4D97-AF65-F5344CB8AC3E}">
        <p14:creationId xmlns:p14="http://schemas.microsoft.com/office/powerpoint/2010/main" val="1963241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DE311FF-428C-440E-AF09-9C196D3D6AF3}" type="datetime1">
              <a:rPr kumimoji="1" lang="ja-JP" altLang="en-US" smtClean="0"/>
              <a:t>2023/6/22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73624-9676-401E-A4F8-639460B6B7DA}" type="slidenum">
              <a:rPr kumimoji="1" lang="ja-JP" altLang="en-US" smtClean="0"/>
              <a:t>‹#›</a:t>
            </a:fld>
            <a:endParaRPr kumimoji="1" lang="ja-JP" altLang="en-US"/>
          </a:p>
        </p:txBody>
      </p:sp>
    </p:spTree>
    <p:extLst>
      <p:ext uri="{BB962C8B-B14F-4D97-AF65-F5344CB8AC3E}">
        <p14:creationId xmlns:p14="http://schemas.microsoft.com/office/powerpoint/2010/main" val="1324430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201ABEA5-BB4F-454B-BF8F-A5393E977F70}" type="datetime1">
              <a:rPr kumimoji="1" lang="ja-JP" altLang="en-US" smtClean="0"/>
              <a:t>2023/6/22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73624-9676-401E-A4F8-639460B6B7DA}" type="slidenum">
              <a:rPr kumimoji="1" lang="ja-JP" altLang="en-US" smtClean="0"/>
              <a:t>‹#›</a:t>
            </a:fld>
            <a:endParaRPr kumimoji="1" lang="ja-JP" altLang="en-US"/>
          </a:p>
        </p:txBody>
      </p:sp>
    </p:spTree>
    <p:extLst>
      <p:ext uri="{BB962C8B-B14F-4D97-AF65-F5344CB8AC3E}">
        <p14:creationId xmlns:p14="http://schemas.microsoft.com/office/powerpoint/2010/main" val="2357186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56BB9DE-20D7-48DC-87DF-55B05367C8A8}" type="datetime1">
              <a:rPr kumimoji="1" lang="ja-JP" altLang="en-US" smtClean="0"/>
              <a:t>2023/6/22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B573624-9676-401E-A4F8-639460B6B7DA}" type="slidenum">
              <a:rPr kumimoji="1" lang="ja-JP" altLang="en-US" smtClean="0"/>
              <a:t>‹#›</a:t>
            </a:fld>
            <a:endParaRPr kumimoji="1" lang="ja-JP" altLang="en-US"/>
          </a:p>
        </p:txBody>
      </p:sp>
    </p:spTree>
    <p:extLst>
      <p:ext uri="{BB962C8B-B14F-4D97-AF65-F5344CB8AC3E}">
        <p14:creationId xmlns:p14="http://schemas.microsoft.com/office/powerpoint/2010/main" val="3824080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55262BCE-2864-4E34-8B7F-CA4230B907ED}" type="datetime1">
              <a:rPr kumimoji="1" lang="ja-JP" altLang="en-US" smtClean="0"/>
              <a:t>2023/6/22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B573624-9676-401E-A4F8-639460B6B7DA}" type="slidenum">
              <a:rPr kumimoji="1" lang="ja-JP" altLang="en-US" smtClean="0"/>
              <a:t>‹#›</a:t>
            </a:fld>
            <a:endParaRPr kumimoji="1" lang="ja-JP" altLang="en-US"/>
          </a:p>
        </p:txBody>
      </p:sp>
    </p:spTree>
    <p:extLst>
      <p:ext uri="{BB962C8B-B14F-4D97-AF65-F5344CB8AC3E}">
        <p14:creationId xmlns:p14="http://schemas.microsoft.com/office/powerpoint/2010/main" val="2085697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CB84CEA-66E3-4C09-9981-49C03DF513D2}" type="datetime1">
              <a:rPr kumimoji="1" lang="ja-JP" altLang="en-US" smtClean="0"/>
              <a:t>2023/6/22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B573624-9676-401E-A4F8-639460B6B7DA}" type="slidenum">
              <a:rPr kumimoji="1" lang="ja-JP" altLang="en-US" smtClean="0"/>
              <a:t>‹#›</a:t>
            </a:fld>
            <a:endParaRPr kumimoji="1" lang="ja-JP" altLang="en-US"/>
          </a:p>
        </p:txBody>
      </p:sp>
    </p:spTree>
    <p:extLst>
      <p:ext uri="{BB962C8B-B14F-4D97-AF65-F5344CB8AC3E}">
        <p14:creationId xmlns:p14="http://schemas.microsoft.com/office/powerpoint/2010/main" val="3872195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3BBE89C-9A0E-44DC-BA7C-6E3F2A07AC19}" type="datetime1">
              <a:rPr kumimoji="1" lang="ja-JP" altLang="en-US" smtClean="0"/>
              <a:t>2023/6/22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B573624-9676-401E-A4F8-639460B6B7DA}" type="slidenum">
              <a:rPr kumimoji="1" lang="ja-JP" altLang="en-US" smtClean="0"/>
              <a:t>‹#›</a:t>
            </a:fld>
            <a:endParaRPr kumimoji="1" lang="ja-JP" altLang="en-US"/>
          </a:p>
        </p:txBody>
      </p:sp>
    </p:spTree>
    <p:extLst>
      <p:ext uri="{BB962C8B-B14F-4D97-AF65-F5344CB8AC3E}">
        <p14:creationId xmlns:p14="http://schemas.microsoft.com/office/powerpoint/2010/main" val="1748501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7FD0726A-4D28-4CAE-A36D-7005469D419F}" type="datetime1">
              <a:rPr kumimoji="1" lang="ja-JP" altLang="en-US" smtClean="0"/>
              <a:t>2023/6/22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B573624-9676-401E-A4F8-639460B6B7DA}" type="slidenum">
              <a:rPr kumimoji="1" lang="ja-JP" altLang="en-US" smtClean="0"/>
              <a:t>‹#›</a:t>
            </a:fld>
            <a:endParaRPr kumimoji="1" lang="ja-JP" altLang="en-US"/>
          </a:p>
        </p:txBody>
      </p:sp>
    </p:spTree>
    <p:extLst>
      <p:ext uri="{BB962C8B-B14F-4D97-AF65-F5344CB8AC3E}">
        <p14:creationId xmlns:p14="http://schemas.microsoft.com/office/powerpoint/2010/main" val="1846398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0180A35-69F1-4E6B-BCC6-20BB70B95075}" type="datetime1">
              <a:rPr kumimoji="1" lang="ja-JP" altLang="en-US" smtClean="0"/>
              <a:t>2023/6/22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B573624-9676-401E-A4F8-639460B6B7DA}" type="slidenum">
              <a:rPr kumimoji="1" lang="ja-JP" altLang="en-US" smtClean="0"/>
              <a:t>‹#›</a:t>
            </a:fld>
            <a:endParaRPr kumimoji="1" lang="ja-JP" altLang="en-US"/>
          </a:p>
        </p:txBody>
      </p:sp>
    </p:spTree>
    <p:extLst>
      <p:ext uri="{BB962C8B-B14F-4D97-AF65-F5344CB8AC3E}">
        <p14:creationId xmlns:p14="http://schemas.microsoft.com/office/powerpoint/2010/main" val="3260964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3D4A7A-379E-47C6-AA60-4892B56834B3}" type="datetime1">
              <a:rPr kumimoji="1" lang="ja-JP" altLang="en-US" smtClean="0"/>
              <a:t>2023/6/22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573624-9676-401E-A4F8-639460B6B7DA}" type="slidenum">
              <a:rPr kumimoji="1" lang="ja-JP" altLang="en-US" smtClean="0"/>
              <a:t>‹#›</a:t>
            </a:fld>
            <a:endParaRPr kumimoji="1" lang="ja-JP" altLang="en-US"/>
          </a:p>
        </p:txBody>
      </p:sp>
    </p:spTree>
    <p:extLst>
      <p:ext uri="{BB962C8B-B14F-4D97-AF65-F5344CB8AC3E}">
        <p14:creationId xmlns:p14="http://schemas.microsoft.com/office/powerpoint/2010/main" val="11274180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E79BFF-2033-43F3-849E-17BF905A94BD}"/>
              </a:ext>
            </a:extLst>
          </p:cNvPr>
          <p:cNvSpPr>
            <a:spLocks noGrp="1"/>
          </p:cNvSpPr>
          <p:nvPr>
            <p:ph type="ctrTitle"/>
          </p:nvPr>
        </p:nvSpPr>
        <p:spPr/>
        <p:txBody>
          <a:bodyPr>
            <a:normAutofit fontScale="90000"/>
          </a:bodyPr>
          <a:lstStyle/>
          <a:p>
            <a:r>
              <a:rPr kumimoji="1" lang="en-US" altLang="ja-JP" sz="3600" dirty="0">
                <a:latin typeface="Meiryo UI" panose="020B0604030504040204" pitchFamily="50" charset="-128"/>
                <a:ea typeface="Meiryo UI" panose="020B0604030504040204" pitchFamily="50" charset="-128"/>
              </a:rPr>
              <a:t>【</a:t>
            </a:r>
            <a:r>
              <a:rPr lang="ja-JP" altLang="en-US" sz="3600" dirty="0">
                <a:latin typeface="Meiryo UI" panose="020B0604030504040204" pitchFamily="50" charset="-128"/>
                <a:ea typeface="Meiryo UI" panose="020B0604030504040204" pitchFamily="50" charset="-128"/>
              </a:rPr>
              <a:t>団体・法人名又は応募チーム名</a:t>
            </a:r>
            <a:r>
              <a:rPr kumimoji="1" lang="en-US" altLang="ja-JP" sz="3600" dirty="0">
                <a:latin typeface="Meiryo UI" panose="020B0604030504040204" pitchFamily="50" charset="-128"/>
                <a:ea typeface="Meiryo UI" panose="020B0604030504040204" pitchFamily="50" charset="-128"/>
              </a:rPr>
              <a:t>】</a:t>
            </a:r>
            <a:br>
              <a:rPr kumimoji="1" lang="en-US" altLang="ja-JP" sz="3600" dirty="0">
                <a:latin typeface="Meiryo UI" panose="020B0604030504040204" pitchFamily="50" charset="-128"/>
                <a:ea typeface="Meiryo UI" panose="020B0604030504040204" pitchFamily="50" charset="-128"/>
              </a:rPr>
            </a:br>
            <a:r>
              <a:rPr kumimoji="1" lang="en-US" altLang="ja-JP" sz="3600" dirty="0">
                <a:latin typeface="Meiryo UI" panose="020B0604030504040204" pitchFamily="50" charset="-128"/>
                <a:ea typeface="Meiryo UI" panose="020B0604030504040204" pitchFamily="50" charset="-128"/>
              </a:rPr>
              <a:t>【</a:t>
            </a:r>
            <a:r>
              <a:rPr kumimoji="1" lang="ja-JP" altLang="en-US" sz="3600" dirty="0">
                <a:latin typeface="Meiryo UI" panose="020B0604030504040204" pitchFamily="50" charset="-128"/>
                <a:ea typeface="Meiryo UI" panose="020B0604030504040204" pitchFamily="50" charset="-128"/>
              </a:rPr>
              <a:t>提案名称</a:t>
            </a:r>
            <a:r>
              <a:rPr kumimoji="1" lang="en-US" altLang="ja-JP" sz="3600" dirty="0">
                <a:latin typeface="Meiryo UI" panose="020B0604030504040204" pitchFamily="50" charset="-128"/>
                <a:ea typeface="Meiryo UI" panose="020B0604030504040204" pitchFamily="50" charset="-128"/>
              </a:rPr>
              <a:t>】</a:t>
            </a:r>
            <a:br>
              <a:rPr kumimoji="1" lang="en-US" altLang="ja-JP" sz="3600" dirty="0">
                <a:latin typeface="Meiryo UI" panose="020B0604030504040204" pitchFamily="50" charset="-128"/>
                <a:ea typeface="Meiryo UI" panose="020B0604030504040204" pitchFamily="50" charset="-128"/>
              </a:rPr>
            </a:br>
            <a:r>
              <a:rPr kumimoji="1" lang="ja-JP" altLang="en-US" sz="3600" dirty="0">
                <a:latin typeface="Meiryo UI" panose="020B0604030504040204" pitchFamily="50" charset="-128"/>
                <a:ea typeface="Meiryo UI" panose="020B0604030504040204" pitchFamily="50" charset="-128"/>
              </a:rPr>
              <a:t>　</a:t>
            </a:r>
            <a:r>
              <a:rPr lang="ja-JP" altLang="en-US" sz="3600" dirty="0">
                <a:latin typeface="Meiryo UI" panose="020B0604030504040204" pitchFamily="50" charset="-128"/>
                <a:ea typeface="Meiryo UI" panose="020B0604030504040204" pitchFamily="50" charset="-128"/>
              </a:rPr>
              <a:t>提案</a:t>
            </a:r>
            <a:r>
              <a:rPr kumimoji="1" lang="ja-JP" altLang="en-US" sz="3600" dirty="0">
                <a:latin typeface="Meiryo UI" panose="020B0604030504040204" pitchFamily="50" charset="-128"/>
                <a:ea typeface="Meiryo UI" panose="020B0604030504040204" pitchFamily="50" charset="-128"/>
              </a:rPr>
              <a:t>概要</a:t>
            </a:r>
          </a:p>
        </p:txBody>
      </p:sp>
      <p:sp>
        <p:nvSpPr>
          <p:cNvPr id="5" name="タイトル 1">
            <a:extLst>
              <a:ext uri="{FF2B5EF4-FFF2-40B4-BE49-F238E27FC236}">
                <a16:creationId xmlns:a16="http://schemas.microsoft.com/office/drawing/2014/main" id="{95E95F63-3E91-49A0-9DE9-5B365258834D}"/>
              </a:ext>
            </a:extLst>
          </p:cNvPr>
          <p:cNvSpPr txBox="1">
            <a:spLocks/>
          </p:cNvSpPr>
          <p:nvPr/>
        </p:nvSpPr>
        <p:spPr>
          <a:xfrm>
            <a:off x="1547664" y="5229200"/>
            <a:ext cx="6048672" cy="108012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endParaRPr lang="ja-JP" altLang="en-US" sz="2400" dirty="0">
              <a:solidFill>
                <a:srgbClr val="FF0000"/>
              </a:solidFill>
            </a:endParaRPr>
          </a:p>
        </p:txBody>
      </p:sp>
      <p:sp>
        <p:nvSpPr>
          <p:cNvPr id="3" name="正方形/長方形 2">
            <a:extLst>
              <a:ext uri="{FF2B5EF4-FFF2-40B4-BE49-F238E27FC236}">
                <a16:creationId xmlns:a16="http://schemas.microsoft.com/office/drawing/2014/main" id="{16066669-7807-4FE2-B707-A94FEF42273A}"/>
              </a:ext>
            </a:extLst>
          </p:cNvPr>
          <p:cNvSpPr/>
          <p:nvPr/>
        </p:nvSpPr>
        <p:spPr>
          <a:xfrm>
            <a:off x="0" y="8620"/>
            <a:ext cx="9144000" cy="46805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latin typeface="Meiryo UI" panose="020B0604030504040204" pitchFamily="50" charset="-128"/>
                <a:ea typeface="Meiryo UI" panose="020B0604030504040204" pitchFamily="50" charset="-128"/>
              </a:rPr>
              <a:t>「チャレンジピッチ</a:t>
            </a:r>
            <a:r>
              <a:rPr lang="en-US" altLang="ja-JP" sz="2800" b="1" dirty="0">
                <a:latin typeface="Meiryo UI" panose="020B0604030504040204" pitchFamily="50" charset="-128"/>
                <a:ea typeface="Meiryo UI" panose="020B0604030504040204" pitchFamily="50" charset="-128"/>
              </a:rPr>
              <a:t>2024</a:t>
            </a:r>
            <a:r>
              <a:rPr lang="ja-JP" altLang="en-US" sz="2800" b="1" dirty="0">
                <a:latin typeface="Meiryo UI" panose="020B0604030504040204" pitchFamily="50" charset="-128"/>
                <a:ea typeface="Meiryo UI" panose="020B0604030504040204" pitchFamily="50" charset="-128"/>
              </a:rPr>
              <a:t>  ～</a:t>
            </a:r>
            <a:r>
              <a:rPr lang="en-US" altLang="ja-JP" sz="2800" b="1" dirty="0">
                <a:latin typeface="Meiryo UI" panose="020B0604030504040204" pitchFamily="50" charset="-128"/>
                <a:ea typeface="Meiryo UI" panose="020B0604030504040204" pitchFamily="50" charset="-128"/>
              </a:rPr>
              <a:t>NEXT</a:t>
            </a:r>
            <a:r>
              <a:rPr lang="ja-JP" altLang="en-US" sz="2800" b="1" dirty="0">
                <a:latin typeface="Meiryo UI" panose="020B0604030504040204" pitchFamily="50" charset="-128"/>
                <a:ea typeface="Meiryo UI" panose="020B0604030504040204" pitchFamily="50" charset="-128"/>
              </a:rPr>
              <a:t> </a:t>
            </a:r>
            <a:r>
              <a:rPr lang="en-US" altLang="ja-JP" sz="2800" b="1" dirty="0">
                <a:latin typeface="Meiryo UI" panose="020B0604030504040204" pitchFamily="50" charset="-128"/>
                <a:ea typeface="Meiryo UI" panose="020B0604030504040204" pitchFamily="50" charset="-128"/>
              </a:rPr>
              <a:t>SC</a:t>
            </a:r>
            <a:r>
              <a:rPr lang="ja-JP" altLang="en-US" sz="2800" b="1" dirty="0">
                <a:latin typeface="Meiryo UI" panose="020B0604030504040204" pitchFamily="50" charset="-128"/>
                <a:ea typeface="Meiryo UI" panose="020B0604030504040204" pitchFamily="50" charset="-128"/>
              </a:rPr>
              <a:t> ～」　エントリーシート</a:t>
            </a:r>
            <a:endParaRPr kumimoji="1" lang="en-US" altLang="ja-JP" sz="2800" b="1" dirty="0">
              <a:latin typeface="Meiryo UI" panose="020B0604030504040204" pitchFamily="50" charset="-128"/>
              <a:ea typeface="Meiryo UI" panose="020B0604030504040204" pitchFamily="50" charset="-128"/>
            </a:endParaRPr>
          </a:p>
        </p:txBody>
      </p:sp>
      <p:sp>
        <p:nvSpPr>
          <p:cNvPr id="4" name="正方形/長方形 3"/>
          <p:cNvSpPr/>
          <p:nvPr/>
        </p:nvSpPr>
        <p:spPr>
          <a:xfrm>
            <a:off x="971600" y="4005064"/>
            <a:ext cx="7416824" cy="646331"/>
          </a:xfrm>
          <a:prstGeom prst="rect">
            <a:avLst/>
          </a:prstGeom>
        </p:spPr>
        <p:txBody>
          <a:bodyPr wrap="square">
            <a:spAutoFit/>
          </a:bodyPr>
          <a:lstStyle/>
          <a:p>
            <a:pPr algn="ct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応募テーマ：○○○</a:t>
            </a:r>
            <a:r>
              <a:rPr lang="en-US" altLang="ja-JP" dirty="0">
                <a:latin typeface="メイリオ" panose="020B0604030504040204" pitchFamily="50" charset="-128"/>
                <a:ea typeface="メイリオ" panose="020B0604030504040204" pitchFamily="50" charset="-128"/>
              </a:rPr>
              <a:t>】</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※3</a:t>
            </a:r>
            <a:r>
              <a:rPr lang="ja-JP" altLang="en-US" dirty="0">
                <a:latin typeface="メイリオ" panose="020B0604030504040204" pitchFamily="50" charset="-128"/>
                <a:ea typeface="メイリオ" panose="020B0604030504040204" pitchFamily="50" charset="-128"/>
              </a:rPr>
              <a:t>テーマから選択</a:t>
            </a:r>
          </a:p>
        </p:txBody>
      </p:sp>
    </p:spTree>
    <p:extLst>
      <p:ext uri="{BB962C8B-B14F-4D97-AF65-F5344CB8AC3E}">
        <p14:creationId xmlns:p14="http://schemas.microsoft.com/office/powerpoint/2010/main" val="1182220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928992" cy="540000"/>
          </a:xfrm>
        </p:spPr>
        <p:txBody>
          <a:bodyPr>
            <a:noAutofit/>
          </a:bodyPr>
          <a:lstStyle/>
          <a:p>
            <a:pPr algn="l"/>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１　公募テーマに対するアイデアを基に提案する新技術・新サービスの概要</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a:xfrm>
            <a:off x="251520" y="548680"/>
            <a:ext cx="8677472" cy="5616624"/>
          </a:xfrm>
        </p:spPr>
        <p:txBody>
          <a:bodyPr>
            <a:normAutofit/>
          </a:bodyPr>
          <a:lstStyle/>
          <a:p>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提案する新技術・新サービスの概要を記載してください。</a:t>
            </a:r>
            <a:br>
              <a:rPr lang="en-US" altLang="ja-JP" sz="18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概要は提案の魅力や意義が伝わるように簡潔にまとめてください。</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200" b="1"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最大</a:t>
            </a:r>
            <a:r>
              <a:rPr lang="en-US" altLang="ja-JP" sz="1200" b="1" dirty="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ページまで</a:t>
            </a:r>
            <a:endParaRPr lang="en-US" altLang="ja-JP"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2"/>
          </p:nvPr>
        </p:nvSpPr>
        <p:spPr/>
        <p:txBody>
          <a:bodyPr/>
          <a:lstStyle/>
          <a:p>
            <a:fld id="{2B573624-9676-401E-A4F8-639460B6B7DA}" type="slidenum">
              <a:rPr kumimoji="1" lang="ja-JP" altLang="en-US" smtClean="0"/>
              <a:t>2</a:t>
            </a:fld>
            <a:endParaRPr kumimoji="1" lang="ja-JP" altLang="en-US"/>
          </a:p>
        </p:txBody>
      </p:sp>
    </p:spTree>
    <p:extLst>
      <p:ext uri="{BB962C8B-B14F-4D97-AF65-F5344CB8AC3E}">
        <p14:creationId xmlns:p14="http://schemas.microsoft.com/office/powerpoint/2010/main" val="927974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540000"/>
          </a:xfrm>
        </p:spPr>
        <p:txBody>
          <a:bodyPr>
            <a:noAutofit/>
          </a:bodyPr>
          <a:lstStyle/>
          <a:p>
            <a:pPr algn="l"/>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２　提案する新技術・新サービスによる課題の解決方法</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2"/>
          </p:nvPr>
        </p:nvSpPr>
        <p:spPr/>
        <p:txBody>
          <a:bodyPr/>
          <a:lstStyle/>
          <a:p>
            <a:fld id="{2B573624-9676-401E-A4F8-639460B6B7DA}" type="slidenum">
              <a:rPr kumimoji="1" lang="ja-JP" altLang="en-US" smtClean="0"/>
              <a:t>3</a:t>
            </a:fld>
            <a:endParaRPr kumimoji="1" lang="ja-JP" altLang="en-US"/>
          </a:p>
        </p:txBody>
      </p:sp>
      <p:sp>
        <p:nvSpPr>
          <p:cNvPr id="5" name="コンテンツ プレースホルダー 2"/>
          <p:cNvSpPr txBox="1">
            <a:spLocks/>
          </p:cNvSpPr>
          <p:nvPr/>
        </p:nvSpPr>
        <p:spPr>
          <a:xfrm>
            <a:off x="251520" y="548680"/>
            <a:ext cx="864096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応募テーマの課題を分析、対応方法を検討し、提案する新技術・新サービスを用いたアプローチによってどのように解決されるのかを具体的に記載してください。</a:t>
            </a:r>
            <a:r>
              <a:rPr lang="en-US" altLang="ja-JP" sz="1200" b="1"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最大</a:t>
            </a:r>
            <a:r>
              <a:rPr lang="en-US" altLang="ja-JP" sz="1200" b="1" dirty="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ページまで</a:t>
            </a:r>
            <a:endParaRPr lang="en-US" altLang="ja-JP"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32858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540000"/>
          </a:xfrm>
        </p:spPr>
        <p:txBody>
          <a:bodyPr>
            <a:noAutofit/>
          </a:bodyPr>
          <a:lstStyle/>
          <a:p>
            <a:pPr algn="l"/>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チームの構成メンバーの経歴</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2"/>
          </p:nvPr>
        </p:nvSpPr>
        <p:spPr/>
        <p:txBody>
          <a:bodyPr/>
          <a:lstStyle/>
          <a:p>
            <a:fld id="{2B573624-9676-401E-A4F8-639460B6B7DA}" type="slidenum">
              <a:rPr kumimoji="1" lang="ja-JP" altLang="en-US" smtClean="0"/>
              <a:t>4</a:t>
            </a:fld>
            <a:endParaRPr kumimoji="1" lang="ja-JP" altLang="en-US"/>
          </a:p>
        </p:txBody>
      </p:sp>
      <p:sp>
        <p:nvSpPr>
          <p:cNvPr id="5" name="コンテンツ プレースホルダー 2"/>
          <p:cNvSpPr txBox="1">
            <a:spLocks/>
          </p:cNvSpPr>
          <p:nvPr/>
        </p:nvSpPr>
        <p:spPr>
          <a:xfrm>
            <a:off x="251520" y="548680"/>
            <a:ext cx="864096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チーム構成、役割分担、チームメンバーのバックグラウンド（経歴）や能力（優位性）を記載してください。</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大企業等との連携チームの場合は、連携先も記載してください。</a:t>
            </a:r>
          </a:p>
        </p:txBody>
      </p:sp>
    </p:spTree>
    <p:extLst>
      <p:ext uri="{BB962C8B-B14F-4D97-AF65-F5344CB8AC3E}">
        <p14:creationId xmlns:p14="http://schemas.microsoft.com/office/powerpoint/2010/main" val="339895646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1420</TotalTime>
  <Words>196</Words>
  <Application>Microsoft Office PowerPoint</Application>
  <PresentationFormat>画面に合わせる (4:3)</PresentationFormat>
  <Paragraphs>14</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Meiryo UI</vt:lpstr>
      <vt:lpstr>メイリオ</vt:lpstr>
      <vt:lpstr>Arial</vt:lpstr>
      <vt:lpstr>Calibri</vt:lpstr>
      <vt:lpstr>Office ​​テーマ</vt:lpstr>
      <vt:lpstr>【団体・法人名又は応募チーム名】 【提案名称】 　提案概要</vt:lpstr>
      <vt:lpstr>１　公募テーマに対するアイデアを基に提案する新技術・新サービスの概要</vt:lpstr>
      <vt:lpstr>２　提案する新技術・新サービスによる課題の解決方法</vt:lpstr>
      <vt:lpstr>3　チームの構成メンバーの経歴</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事業名（プロジェクト名）</dc:title>
  <dc:creator>上田　浩平</dc:creator>
  <cp:lastModifiedBy>takizawa</cp:lastModifiedBy>
  <cp:revision>63</cp:revision>
  <cp:lastPrinted>2022-08-16T06:31:58Z</cp:lastPrinted>
  <dcterms:modified xsi:type="dcterms:W3CDTF">2023-06-22T07:46:42Z</dcterms:modified>
</cp:coreProperties>
</file>